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4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1D3403F-6FF8-4E80-8EF8-78FA0C0B6E36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682F50-339B-4BEC-9122-3C98E2C0A10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121638-C123-4A69-A648-E8710E0C001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C0A15-A279-42EB-86D2-AEFB91C9962C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84294-02DB-457B-B387-73F4A96751E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290AD-3923-490F-A648-FE0BD8DAC7F1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4256A-DB0D-4491-B96D-726387A31F1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D9C9F-CF86-412D-9524-9A45E1363859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94461-098C-4FD5-9BFE-D743D927B28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7C7C4-A767-4B58-8A5E-1274169AA130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43D01-9084-42A5-A7F1-7E79C0C0370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38EB5-3766-434B-8EF5-394C182E065E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82039-026B-4931-8A5A-720BB91F85A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C5403-0C4D-4C53-8EEE-86AA6597DFC7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A718B-8590-4EFA-BD4D-0C35DC732D9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54E9-0234-428A-953B-6C778F8B5D02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73574-7FBB-4B61-A834-8CB176AB95F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BCC2A-56E2-4F57-B6E6-2C7F93771C15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A7282-3292-491A-BDE6-F21EAB9B863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241D1-7A3E-426C-8B9A-99599E769579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8FE08-49BC-4D84-A645-9410E410E60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C9F63-E5A1-4523-8EF1-71F5D0BDB409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62465-154C-4CCB-A544-B686E3B48A9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A595D-9FC2-4216-8EC9-4493D248E35F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7EF1E-123D-43E4-A4F1-59C7699A937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US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E84CAE-DCDA-4B52-BC9D-FC8FABDE1F66}" type="datetimeFigureOut">
              <a:rPr lang="en-US"/>
              <a:pPr>
                <a:defRPr/>
              </a:pPr>
              <a:t>8/4/2012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DC4D02-49FF-4556-8E4A-B9706566C05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Jean-Claude\Desktop\TROC%20PNFC\Bruitage%20train%202.mp3" TargetMode="Externa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gif"/><Relationship Id="rId10" Type="http://schemas.openxmlformats.org/officeDocument/2006/relationships/image" Target="../media/image7.png"/><Relationship Id="rId4" Type="http://schemas.openxmlformats.org/officeDocument/2006/relationships/image" Target="../media/image1.gif"/><Relationship Id="rId9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http://nuweb.neu.edu/jsage/sum111/Dipol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074024" y="4455368"/>
            <a:ext cx="1440160" cy="2699792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9181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TROC RAIL</a:t>
            </a:r>
            <a:br>
              <a:rPr lang="fr-FR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Solutions Radio Internet  </a:t>
            </a:r>
            <a:r>
              <a:rPr lang="fr-FR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fr-FR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 </a:t>
            </a:r>
            <a:r>
              <a:rPr lang="fr-FR" sz="22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Débit pour la  </a:t>
            </a:r>
            <a:r>
              <a:rPr lang="fr-FR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Mobilité Linéaire</a:t>
            </a:r>
            <a:endParaRPr lang="fr-FR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79512" y="5301208"/>
            <a:ext cx="6336704" cy="122413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fr-FR" sz="1600" dirty="0" smtClean="0"/>
              <a:t>TROC rail  Hybride Fibre Optique radio OFDM </a:t>
            </a:r>
            <a:r>
              <a:rPr lang="fr-FR" sz="1600" smtClean="0"/>
              <a:t>TDMA active </a:t>
            </a:r>
            <a:r>
              <a:rPr lang="fr-FR" sz="1600" dirty="0" smtClean="0"/>
              <a:t>PNFC </a:t>
            </a:r>
            <a:r>
              <a:rPr lang="fr-FR" sz="1300" dirty="0" smtClean="0"/>
              <a:t>(  </a:t>
            </a:r>
            <a:r>
              <a:rPr lang="fr-FR" sz="1300" dirty="0" err="1" smtClean="0"/>
              <a:t>Powered</a:t>
            </a:r>
            <a:endParaRPr lang="fr-FR" sz="1300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fr-FR" sz="1300" dirty="0" err="1" smtClean="0"/>
              <a:t>Near</a:t>
            </a:r>
            <a:r>
              <a:rPr lang="fr-FR" sz="1300" dirty="0" smtClean="0"/>
              <a:t> Field Communication. Système concept et Brevets  J-C DUCASSE HYPERCABLE)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r-FR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Capacité ‘’</a:t>
            </a:r>
            <a:r>
              <a:rPr lang="fr-FR" sz="1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Side</a:t>
            </a:r>
            <a:r>
              <a:rPr lang="fr-FR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</a:t>
            </a:r>
            <a:r>
              <a:rPr lang="fr-FR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’’  10 Gigabits  sur 1000 km,1 </a:t>
            </a:r>
            <a:r>
              <a:rPr lang="fr-FR" sz="1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Gbps</a:t>
            </a:r>
            <a:r>
              <a:rPr lang="fr-FR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 segment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r-FR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100 km, 25 à 100 </a:t>
            </a:r>
            <a:r>
              <a:rPr lang="fr-FR" sz="1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Mbps</a:t>
            </a:r>
            <a:r>
              <a:rPr lang="fr-FR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 segment de 4 km </a:t>
            </a:r>
            <a:endParaRPr lang="fr-FR" sz="1600" dirty="0"/>
          </a:p>
        </p:txBody>
      </p:sp>
      <p:pic>
        <p:nvPicPr>
          <p:cNvPr id="2052" name="Picture 4" descr="C:\Users\Jean-Claude\Desktop\wirake train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3050" y="3789040"/>
            <a:ext cx="88709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" y="1233488"/>
            <a:ext cx="88582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41575">
            <a:off x="6959888" y="3795477"/>
            <a:ext cx="195215" cy="337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41575">
            <a:off x="1775312" y="3795476"/>
            <a:ext cx="195215" cy="337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Connecteur droit avec flèche 12"/>
          <p:cNvCxnSpPr/>
          <p:nvPr/>
        </p:nvCxnSpPr>
        <p:spPr>
          <a:xfrm flipH="1">
            <a:off x="7236296" y="3933056"/>
            <a:ext cx="172819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2056" idx="1"/>
            <a:endCxn id="11" idx="3"/>
          </p:cNvCxnSpPr>
          <p:nvPr/>
        </p:nvCxnSpPr>
        <p:spPr>
          <a:xfrm flipH="1">
            <a:off x="1970286" y="3957616"/>
            <a:ext cx="4989843" cy="1370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 flipV="1">
            <a:off x="0" y="3933056"/>
            <a:ext cx="1809626" cy="3374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15" descr="Red Air Waves Clip Ar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170644">
            <a:off x="3783760" y="1845024"/>
            <a:ext cx="363636" cy="469564"/>
          </a:xfrm>
          <a:prstGeom prst="rect">
            <a:avLst/>
          </a:prstGeom>
          <a:noFill/>
        </p:spPr>
      </p:pic>
      <p:pic>
        <p:nvPicPr>
          <p:cNvPr id="24" name="Picture 15" descr="Red Air Waves Clip Ar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170644">
            <a:off x="6508771" y="1807108"/>
            <a:ext cx="363636" cy="469564"/>
          </a:xfrm>
          <a:prstGeom prst="rect">
            <a:avLst/>
          </a:prstGeom>
          <a:noFill/>
        </p:spPr>
      </p:pic>
      <p:pic>
        <p:nvPicPr>
          <p:cNvPr id="25" name="Picture 15" descr="Red Air Waves Clip Ar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170644">
            <a:off x="460099" y="3751324"/>
            <a:ext cx="363636" cy="469564"/>
          </a:xfrm>
          <a:prstGeom prst="rect">
            <a:avLst/>
          </a:prstGeom>
          <a:noFill/>
        </p:spPr>
      </p:pic>
      <p:pic>
        <p:nvPicPr>
          <p:cNvPr id="26" name="Picture 15" descr="Red Air Waves Clip Ar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170644">
            <a:off x="5140619" y="3751324"/>
            <a:ext cx="363636" cy="469564"/>
          </a:xfrm>
          <a:prstGeom prst="rect">
            <a:avLst/>
          </a:prstGeom>
          <a:noFill/>
        </p:spPr>
      </p:pic>
      <p:pic>
        <p:nvPicPr>
          <p:cNvPr id="27" name="Picture 15" descr="Red Air Waves Clip Ar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170644">
            <a:off x="8452987" y="3751324"/>
            <a:ext cx="363636" cy="469564"/>
          </a:xfrm>
          <a:prstGeom prst="rect">
            <a:avLst/>
          </a:prstGeom>
          <a:noFill/>
        </p:spPr>
      </p:pic>
      <p:pic>
        <p:nvPicPr>
          <p:cNvPr id="28" name="Picture 15" descr="Red Air Waves Clip Ar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170644">
            <a:off x="3340419" y="3751324"/>
            <a:ext cx="363636" cy="469564"/>
          </a:xfrm>
          <a:prstGeom prst="rect">
            <a:avLst/>
          </a:prstGeom>
          <a:noFill/>
        </p:spPr>
      </p:pic>
      <p:pic>
        <p:nvPicPr>
          <p:cNvPr id="33" name="Picture 2" descr="sine_async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934567" y="2169889"/>
            <a:ext cx="362100" cy="288034"/>
          </a:xfrm>
          <a:prstGeom prst="rect">
            <a:avLst/>
          </a:prstGeom>
          <a:noFill/>
        </p:spPr>
      </p:pic>
      <p:pic>
        <p:nvPicPr>
          <p:cNvPr id="34" name="Picture 2" descr="sine_async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4462959" y="2169889"/>
            <a:ext cx="362100" cy="288034"/>
          </a:xfrm>
          <a:prstGeom prst="rect">
            <a:avLst/>
          </a:prstGeom>
          <a:noFill/>
        </p:spPr>
      </p:pic>
      <p:pic>
        <p:nvPicPr>
          <p:cNvPr id="35" name="Picture 2" descr="sine_async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8207375" y="2169889"/>
            <a:ext cx="362100" cy="288034"/>
          </a:xfrm>
          <a:prstGeom prst="rect">
            <a:avLst/>
          </a:prstGeom>
          <a:noFill/>
        </p:spPr>
      </p:pic>
      <p:pic>
        <p:nvPicPr>
          <p:cNvPr id="37" name="Picture 2" descr="sine_async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2446735" y="2169889"/>
            <a:ext cx="362100" cy="288034"/>
          </a:xfrm>
          <a:prstGeom prst="rect">
            <a:avLst/>
          </a:prstGeom>
          <a:noFill/>
        </p:spPr>
      </p:pic>
      <p:pic>
        <p:nvPicPr>
          <p:cNvPr id="38" name="Picture 2" descr="sine_async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5399063" y="2169889"/>
            <a:ext cx="362100" cy="288034"/>
          </a:xfrm>
          <a:prstGeom prst="rect">
            <a:avLst/>
          </a:prstGeom>
          <a:noFill/>
        </p:spPr>
      </p:pic>
      <p:pic>
        <p:nvPicPr>
          <p:cNvPr id="39" name="Picture 2" descr="sine_async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7343279" y="2169889"/>
            <a:ext cx="362100" cy="288034"/>
          </a:xfrm>
          <a:prstGeom prst="rect">
            <a:avLst/>
          </a:prstGeom>
          <a:noFill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6200000">
            <a:off x="7339713" y="4261687"/>
            <a:ext cx="657260" cy="244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 descr="sine_async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6119354" y="5698069"/>
            <a:ext cx="648073" cy="862459"/>
          </a:xfrm>
          <a:prstGeom prst="rect">
            <a:avLst/>
          </a:prstGeom>
          <a:noFill/>
        </p:spPr>
      </p:pic>
      <p:pic>
        <p:nvPicPr>
          <p:cNvPr id="29" name="Bruitage train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Présentation TROC RAI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TROC RAIL</Template>
  <TotalTime>217</TotalTime>
  <Words>54</Words>
  <Application>Microsoft Office PowerPoint</Application>
  <PresentationFormat>Affichage à l'écran (4:3)</PresentationFormat>
  <Paragraphs>6</Paragraphs>
  <Slides>1</Slides>
  <Notes>1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Présentation TROC RAIL</vt:lpstr>
      <vt:lpstr>TROC RAIL Solutions Radio Internet  Haut Débit pour la  Mobilité Linéaire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TROC RAIL Solutions Haut Débit en Mobilité Linéaire, Multi-Gigabit pour la capacité ‘’Side Track’’ et de 25 Mbits par segment de 4 km</dc:title>
  <dc:creator>Utilisateur Windows</dc:creator>
  <cp:lastModifiedBy>Utilisateur Windows</cp:lastModifiedBy>
  <cp:revision>10</cp:revision>
  <dcterms:created xsi:type="dcterms:W3CDTF">2012-07-30T21:23:08Z</dcterms:created>
  <dcterms:modified xsi:type="dcterms:W3CDTF">2012-08-03T22:21:44Z</dcterms:modified>
</cp:coreProperties>
</file>